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35"/>
  </p:handoutMasterIdLst>
  <p:sldIdLst>
    <p:sldId id="256" r:id="rId2"/>
    <p:sldId id="279" r:id="rId3"/>
    <p:sldId id="257" r:id="rId4"/>
    <p:sldId id="258" r:id="rId5"/>
    <p:sldId id="292" r:id="rId6"/>
    <p:sldId id="294" r:id="rId7"/>
    <p:sldId id="293" r:id="rId8"/>
    <p:sldId id="260" r:id="rId9"/>
    <p:sldId id="271" r:id="rId10"/>
    <p:sldId id="270" r:id="rId11"/>
    <p:sldId id="261" r:id="rId12"/>
    <p:sldId id="288" r:id="rId13"/>
    <p:sldId id="284" r:id="rId14"/>
    <p:sldId id="285" r:id="rId15"/>
    <p:sldId id="286" r:id="rId16"/>
    <p:sldId id="287" r:id="rId17"/>
    <p:sldId id="295" r:id="rId18"/>
    <p:sldId id="262" r:id="rId19"/>
    <p:sldId id="302" r:id="rId20"/>
    <p:sldId id="263" r:id="rId21"/>
    <p:sldId id="299" r:id="rId22"/>
    <p:sldId id="300" r:id="rId23"/>
    <p:sldId id="304" r:id="rId24"/>
    <p:sldId id="272" r:id="rId25"/>
    <p:sldId id="278" r:id="rId26"/>
    <p:sldId id="269" r:id="rId27"/>
    <p:sldId id="266" r:id="rId28"/>
    <p:sldId id="267" r:id="rId29"/>
    <p:sldId id="268" r:id="rId30"/>
    <p:sldId id="297" r:id="rId31"/>
    <p:sldId id="298" r:id="rId32"/>
    <p:sldId id="296" r:id="rId33"/>
    <p:sldId id="280" r:id="rId34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ggan, Michael" initials="DM" lastIdx="2" clrIdx="0">
    <p:extLst>
      <p:ext uri="{19B8F6BF-5375-455C-9EA6-DF929625EA0E}">
        <p15:presenceInfo xmlns:p15="http://schemas.microsoft.com/office/powerpoint/2012/main" userId="S-1-5-21-1957994488-1085031214-1801674531-24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6" autoAdjust="0"/>
    <p:restoredTop sz="94660"/>
  </p:normalViewPr>
  <p:slideViewPr>
    <p:cSldViewPr snapToGrid="0">
      <p:cViewPr varScale="1">
        <p:scale>
          <a:sx n="83" d="100"/>
          <a:sy n="83" d="100"/>
        </p:scale>
        <p:origin x="23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E7B3A11-1ADD-48B4-8E6C-4EE4135C5436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E1A807E-AAD0-4EE8-A903-A3D25F1BC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0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47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7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39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5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6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4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0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2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69770-4381-4933-85C5-0148AF177B73}" type="datetimeFigureOut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75457-B1F0-4E32-AAFB-60B718788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5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elwduggan@yahoo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yeAT0dIncU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lPNhooUUuc&amp;t=20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n0kpsjhjTE&amp;t=7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mms.tveyes.com/MediaCenterPlayer.aspx?u=aHR0cDovL21lZGlhY2VudGVyLnR2ZXllcy5jb20vZG93bmxvYWRnYXRld2F5LmFzcHg%2FVXNlcklEPTYwNTMzOCZNRElEPTEwMzkwNzM0Jk1EU2VlZD05MDQyJlR5cGU9TWVkaWE%3D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elwduggan@yahoo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f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First Class Support for College Students on the Autism Spectrum:  </a:t>
            </a:r>
            <a:br>
              <a:rPr lang="en-US" dirty="0"/>
            </a:br>
            <a:r>
              <a:rPr lang="en-US" sz="4000" i="1" dirty="0"/>
              <a:t>Practical Advice for College Counselors and Educators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Dr. Michael Duggan, LCRC, CRC</a:t>
            </a:r>
          </a:p>
          <a:p>
            <a:r>
              <a:rPr lang="en-US" dirty="0"/>
              <a:t>Counselor for Students with Disabilities/Professor</a:t>
            </a:r>
          </a:p>
          <a:p>
            <a:r>
              <a:rPr lang="en-US" dirty="0"/>
              <a:t>Website:  </a:t>
            </a:r>
            <a:r>
              <a:rPr lang="en-US" u="sng" dirty="0">
                <a:solidFill>
                  <a:srgbClr val="0070C0"/>
                </a:solidFill>
              </a:rPr>
              <a:t>michaelwduggan.com</a:t>
            </a:r>
          </a:p>
          <a:p>
            <a:r>
              <a:rPr lang="en-US"/>
              <a:t>Email: </a:t>
            </a:r>
            <a:r>
              <a:rPr lang="en-US" dirty="0">
                <a:hlinkClick r:id="rId2"/>
              </a:rPr>
              <a:t>michaelwduggan@yahoo.com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20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6" y="522515"/>
            <a:ext cx="7655237" cy="57299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58873" y="1458330"/>
            <a:ext cx="1483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Shit!</a:t>
            </a:r>
          </a:p>
        </p:txBody>
      </p:sp>
      <p:sp>
        <p:nvSpPr>
          <p:cNvPr id="7" name="Rectangle 6"/>
          <p:cNvSpPr/>
          <p:nvPr/>
        </p:nvSpPr>
        <p:spPr>
          <a:xfrm>
            <a:off x="2786469" y="639061"/>
            <a:ext cx="1138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204054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762309" cy="2387600"/>
          </a:xfrm>
        </p:spPr>
        <p:txBody>
          <a:bodyPr/>
          <a:lstStyle/>
          <a:p>
            <a:r>
              <a:rPr lang="en-US" b="1" dirty="0"/>
              <a:t>“The Phantom Success Story”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2</a:t>
            </a:r>
          </a:p>
        </p:txBody>
      </p:sp>
    </p:spTree>
    <p:extLst>
      <p:ext uri="{BB962C8B-B14F-4D97-AF65-F5344CB8AC3E}">
        <p14:creationId xmlns:p14="http://schemas.microsoft.com/office/powerpoint/2010/main" val="71467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/>
          </a:bodyPr>
          <a:lstStyle/>
          <a:p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C42CF-2D0F-3648-A298-303EC807D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7" y="1286359"/>
            <a:ext cx="11484246" cy="38280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847C00-4FE6-4647-89DF-ECDBC783CB59}"/>
              </a:ext>
            </a:extLst>
          </p:cNvPr>
          <p:cNvSpPr/>
          <p:nvPr/>
        </p:nvSpPr>
        <p:spPr>
          <a:xfrm>
            <a:off x="3363132" y="5206516"/>
            <a:ext cx="3952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hlinkClick r:id="rId3"/>
              </a:rPr>
              <a:t>Weblink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983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/>
          </a:bodyPr>
          <a:lstStyle/>
          <a:p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8D6F1-ECEB-534F-96A1-CA722E877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3"/>
            <a:ext cx="12191999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61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/>
          </a:bodyPr>
          <a:lstStyle/>
          <a:p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0578E-FA0C-5E4A-A79E-3C91842DC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/>
          </a:bodyPr>
          <a:lstStyle/>
          <a:p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35115-E1DD-5C4A-A418-762239D6F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2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35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/>
          </a:bodyPr>
          <a:lstStyle/>
          <a:p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96457-F5F2-854F-9125-E5C4E0ED6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/>
          </a:bodyPr>
          <a:lstStyle/>
          <a:p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DAC30-6D72-7444-B890-3DB4D5E50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78" y="0"/>
            <a:ext cx="10179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52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762309" cy="2387600"/>
          </a:xfrm>
        </p:spPr>
        <p:txBody>
          <a:bodyPr/>
          <a:lstStyle/>
          <a:p>
            <a:r>
              <a:rPr lang="en-US" b="1" dirty="0"/>
              <a:t>“What Students on the Spectrum Want Us to Know”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8</a:t>
            </a:r>
          </a:p>
        </p:txBody>
      </p:sp>
    </p:spTree>
    <p:extLst>
      <p:ext uri="{BB962C8B-B14F-4D97-AF65-F5344CB8AC3E}">
        <p14:creationId xmlns:p14="http://schemas.microsoft.com/office/powerpoint/2010/main" val="1066719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hlinkClick r:id="rId2"/>
              </a:rPr>
              <a:t>What its Like to Walk Down the Street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2C19C-2A6D-214D-8775-77AF2DCAF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8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/>
          </a:bodyPr>
          <a:lstStyle/>
          <a:p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58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762309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“What Makes </a:t>
            </a:r>
            <a:r>
              <a:rPr lang="en-US" b="1"/>
              <a:t>a Good Counselor</a:t>
            </a:r>
            <a:r>
              <a:rPr lang="en-US" b="1" dirty="0"/>
              <a:t>, Service Provider or Instructor?”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12</a:t>
            </a:r>
          </a:p>
        </p:txBody>
      </p:sp>
    </p:spTree>
    <p:extLst>
      <p:ext uri="{BB962C8B-B14F-4D97-AF65-F5344CB8AC3E}">
        <p14:creationId xmlns:p14="http://schemas.microsoft.com/office/powerpoint/2010/main" val="2864356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1" y="1122363"/>
            <a:ext cx="10498974" cy="24923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Elements of Success for Educators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71599"/>
            <a:ext cx="12042183" cy="535466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Make an effort to understand the students world view and/or ”hooks”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Help students develop a sense of structure for homework &amp; studying (when, where, etc.)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Work with students to develop a means of accountability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Help students better define the expectations for being a successful student (how to prep for exams, write papers, working in groups, etc.)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Role play more difficult conversations like job interviews or asking for help from instructors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Work to develop means for socialization outside of students homes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Recognize the role anxiety can play and talk about 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Always remember every student is unique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Keep parents involved but encourage autonomy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Look regularly for opportunities to expand the students support network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RELAX!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89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/>
          </a:bodyPr>
          <a:lstStyle/>
          <a:p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59" y="1371600"/>
            <a:ext cx="9174957" cy="305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18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hlinkClick r:id="rId2"/>
              </a:rPr>
              <a:t>COD Buddies</a:t>
            </a: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408FF2-DE21-9E4C-80F5-EFC38B80F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08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762309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“What I Wish Parents, Students, &amp; Everyone Would Know”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15</a:t>
            </a:r>
          </a:p>
        </p:txBody>
      </p:sp>
    </p:spTree>
    <p:extLst>
      <p:ext uri="{BB962C8B-B14F-4D97-AF65-F5344CB8AC3E}">
        <p14:creationId xmlns:p14="http://schemas.microsoft.com/office/powerpoint/2010/main" val="1271064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1" y="1122363"/>
            <a:ext cx="10498974" cy="24923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Elements of Success for Students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261" y="1371599"/>
            <a:ext cx="11213869" cy="4995949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Having an understanding of ones diagnosis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Some ability to self-advocate, even if on a very basic level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Ability to succeed in education for classes that are homework-based or exam-based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Some type of outside work experience (paid or volunteer)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 desire to continue with ones education (VERY IMPORTANT)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Some ability to manage time to do homework successfully and independently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Minimal involvement of parents in completing homework (if any!)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An ability to control and monitor the degree of ones gaming and technology use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 parent (s) with a realistic understanding and expectation of their child’s abilities, strengths, and deficits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 parental openness to continuing to be involved in their children’s education (with limits)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3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762309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Epilogue:  Michael Duggan’s Tips for Success in Higher Education and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77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Epilogue:  Michael Duggan’s Tips for Success in Higher Education and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1.	Always appreciate</a:t>
            </a:r>
          </a:p>
          <a:p>
            <a:pPr marL="0" indent="0">
              <a:buNone/>
            </a:pPr>
            <a:r>
              <a:rPr lang="en-US" sz="3600" dirty="0"/>
              <a:t>2.	Look for gaps in services</a:t>
            </a:r>
          </a:p>
          <a:p>
            <a:pPr marL="0" indent="0">
              <a:buNone/>
            </a:pPr>
            <a:r>
              <a:rPr lang="en-US" sz="3600" dirty="0"/>
              <a:t>3.	Seek out opportunities to work outside your 	department</a:t>
            </a:r>
          </a:p>
          <a:p>
            <a:pPr marL="0" indent="0">
              <a:buNone/>
            </a:pPr>
            <a:r>
              <a:rPr lang="en-US" sz="3600" dirty="0"/>
              <a:t>4.	Be the listener, not the talker</a:t>
            </a:r>
          </a:p>
          <a:p>
            <a:pPr marL="0" indent="0">
              <a:buNone/>
            </a:pPr>
            <a:r>
              <a:rPr lang="en-US" sz="3600" dirty="0"/>
              <a:t>5.	Never take interruptions when with students 	unless absolutely necessary</a:t>
            </a:r>
          </a:p>
        </p:txBody>
      </p:sp>
    </p:spTree>
    <p:extLst>
      <p:ext uri="{BB962C8B-B14F-4D97-AF65-F5344CB8AC3E}">
        <p14:creationId xmlns:p14="http://schemas.microsoft.com/office/powerpoint/2010/main" val="3288827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Epilogue:  Michael Duggan’s Tips for Success in Higher Education and Life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20575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6.	Never let important ideas be forgotten</a:t>
            </a:r>
          </a:p>
          <a:p>
            <a:pPr marL="0" indent="0">
              <a:buNone/>
            </a:pPr>
            <a:r>
              <a:rPr lang="en-US" sz="3600" dirty="0"/>
              <a:t>7.	Students need personal, genuine connections</a:t>
            </a:r>
          </a:p>
          <a:p>
            <a:pPr marL="0" indent="0">
              <a:buNone/>
            </a:pPr>
            <a:r>
              <a:rPr lang="en-US" sz="3600" dirty="0"/>
              <a:t>8.	Seek out any and every opportunity to speak in front 	of others</a:t>
            </a:r>
          </a:p>
          <a:p>
            <a:pPr marL="0" indent="0">
              <a:buNone/>
            </a:pPr>
            <a:r>
              <a:rPr lang="en-US" sz="3600" dirty="0"/>
              <a:t>9.	The people on the front lines are usually the 	hardest working and least appreciated ones out 	there</a:t>
            </a:r>
          </a:p>
          <a:p>
            <a:pPr marL="0" indent="0">
              <a:buNone/>
            </a:pPr>
            <a:r>
              <a:rPr lang="en-US" sz="3600" dirty="0"/>
              <a:t>10.	Students are the best judge if you’re doing a good job</a:t>
            </a:r>
          </a:p>
        </p:txBody>
      </p:sp>
    </p:spTree>
    <p:extLst>
      <p:ext uri="{BB962C8B-B14F-4D97-AF65-F5344CB8AC3E}">
        <p14:creationId xmlns:p14="http://schemas.microsoft.com/office/powerpoint/2010/main" val="795418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Epilogue: Michael Duggan’s Tips for Success in Higher Education and Life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11.	Don’t be afraid to bend the rules of buck the 	system, a little</a:t>
            </a:r>
          </a:p>
          <a:p>
            <a:pPr marL="0" indent="0">
              <a:buNone/>
            </a:pPr>
            <a:r>
              <a:rPr lang="en-US" sz="3600" dirty="0"/>
              <a:t>12.	Laugh more, worry less</a:t>
            </a:r>
          </a:p>
          <a:p>
            <a:pPr marL="0" indent="0">
              <a:buNone/>
            </a:pPr>
            <a:r>
              <a:rPr lang="en-US" sz="3600" dirty="0"/>
              <a:t>13.	Family and loved ones first</a:t>
            </a:r>
          </a:p>
          <a:p>
            <a:pPr marL="742950" indent="-742950">
              <a:buAutoNum type="arabicPeriod" startAt="14"/>
            </a:pPr>
            <a:r>
              <a:rPr lang="en-US" sz="3600" dirty="0"/>
              <a:t>Don’t take everything too seriously and calm the 	@#$(*&amp;#$ down!!!</a:t>
            </a:r>
          </a:p>
          <a:p>
            <a:pPr marL="0" indent="0">
              <a:buNone/>
            </a:pPr>
            <a:r>
              <a:rPr lang="en-US" sz="3600" dirty="0"/>
              <a:t>15.	If you don’t love it, quit.  Please!!!!!</a:t>
            </a:r>
          </a:p>
        </p:txBody>
      </p:sp>
    </p:spTree>
    <p:extLst>
      <p:ext uri="{BB962C8B-B14F-4D97-AF65-F5344CB8AC3E}">
        <p14:creationId xmlns:p14="http://schemas.microsoft.com/office/powerpoint/2010/main" val="3353732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39" y="0"/>
            <a:ext cx="6745939" cy="7200467"/>
          </a:xfrm>
        </p:spPr>
      </p:pic>
    </p:spTree>
    <p:extLst>
      <p:ext uri="{BB962C8B-B14F-4D97-AF65-F5344CB8AC3E}">
        <p14:creationId xmlns:p14="http://schemas.microsoft.com/office/powerpoint/2010/main" val="2811323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9337"/>
            <a:ext cx="9144000" cy="376609"/>
          </a:xfrm>
        </p:spPr>
        <p:txBody>
          <a:bodyPr>
            <a:normAutofit fontScale="90000"/>
          </a:bodyPr>
          <a:lstStyle/>
          <a:p>
            <a:r>
              <a:rPr lang="en-US" sz="4000" i="1" dirty="0">
                <a:hlinkClick r:id="rId2"/>
              </a:rPr>
              <a:t>WGN News</a:t>
            </a:r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74EBE-31F0-8545-9455-CE047AE68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38" y="495946"/>
            <a:ext cx="8177939" cy="63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71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58495F-8448-E74B-B967-A21DDE55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48" y="302215"/>
            <a:ext cx="8312259" cy="62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59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/>
          </a:bodyPr>
          <a:lstStyle/>
          <a:p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E4CC2-CA18-C048-823C-A3F54B46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0" y="115470"/>
            <a:ext cx="5848027" cy="66270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99F00-A9DF-B146-A287-BE0EA923E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85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6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"/>
            <a:ext cx="9144000" cy="323564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First Class Support for College Students on the Autism Spectrum:  </a:t>
            </a:r>
            <a:br>
              <a:rPr lang="en-US" dirty="0"/>
            </a:br>
            <a:r>
              <a:rPr lang="en-US" sz="4000" i="1" dirty="0"/>
              <a:t>Practical Advice for College Counselors and Educators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Dr. Michael Duggan, LCRC, CRC</a:t>
            </a:r>
          </a:p>
          <a:p>
            <a:r>
              <a:rPr lang="en-US" dirty="0"/>
              <a:t>Counselor for Students with Disabilities/Professor</a:t>
            </a:r>
          </a:p>
          <a:p>
            <a:r>
              <a:rPr lang="en-US" dirty="0"/>
              <a:t>Website:  </a:t>
            </a:r>
            <a:r>
              <a:rPr lang="en-US" sz="4000" dirty="0">
                <a:solidFill>
                  <a:srgbClr val="7030A0"/>
                </a:solidFill>
              </a:rPr>
              <a:t>michaelwduggan.com</a:t>
            </a:r>
          </a:p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michaelwduggan@yahoo.com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86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0"/>
            <a:ext cx="6741590" cy="33707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35" y="2890482"/>
            <a:ext cx="7053365" cy="3967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50" y="3642785"/>
            <a:ext cx="1962150" cy="2905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41" y="193638"/>
            <a:ext cx="4341308" cy="24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21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9080B-4AF3-E34F-ACE8-6B58F31DD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651" y="247972"/>
            <a:ext cx="8544734" cy="64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64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58495F-8448-E74B-B967-A21DDE55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48" y="302215"/>
            <a:ext cx="8312259" cy="62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49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E4EC3-FE56-9342-AE9F-31BCFE455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511" y="250470"/>
            <a:ext cx="5481558" cy="62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8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“My First Failure”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</p:spTree>
    <p:extLst>
      <p:ext uri="{BB962C8B-B14F-4D97-AF65-F5344CB8AC3E}">
        <p14:creationId xmlns:p14="http://schemas.microsoft.com/office/powerpoint/2010/main" val="106794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062" y="551329"/>
            <a:ext cx="16191680" cy="5536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182" y="391086"/>
            <a:ext cx="3581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58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</TotalTime>
  <Words>470</Words>
  <Application>Microsoft Macintosh PowerPoint</Application>
  <PresentationFormat>Widescreen</PresentationFormat>
  <Paragraphs>68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First Class Support for College Students on the Autism Spectrum:   Practical Advice for College Counselors and Educators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“My First Failure”</vt:lpstr>
      <vt:lpstr>PowerPoint Presentation</vt:lpstr>
      <vt:lpstr>PowerPoint Presentation</vt:lpstr>
      <vt:lpstr>“The Phantom Success Story”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“What Students on the Spectrum Want Us to Know”</vt:lpstr>
      <vt:lpstr>What its Like to Walk Down the Street</vt:lpstr>
      <vt:lpstr>“What Makes a Good Counselor, Service Provider or Instructor?”</vt:lpstr>
      <vt:lpstr>Elements of Success for Educators</vt:lpstr>
      <vt:lpstr>PowerPoint Presentation</vt:lpstr>
      <vt:lpstr>COD Buddies</vt:lpstr>
      <vt:lpstr>“What I Wish Parents, Students, &amp; Everyone Would Know”</vt:lpstr>
      <vt:lpstr>Elements of Success for Students</vt:lpstr>
      <vt:lpstr>Epilogue:  Michael Duggan’s Tips for Success in Higher Education and Life</vt:lpstr>
      <vt:lpstr>Epilogue:  Michael Duggan’s Tips for Success in Higher Education and Life</vt:lpstr>
      <vt:lpstr>Epilogue:  Michael Duggan’s Tips for Success in Higher Education and Life (cont.)</vt:lpstr>
      <vt:lpstr>Epilogue: Michael Duggan’s Tips for Success in Higher Education and Life (cont.)</vt:lpstr>
      <vt:lpstr>WGN News</vt:lpstr>
      <vt:lpstr>PowerPoint Presentation</vt:lpstr>
      <vt:lpstr>PowerPoint Presentation</vt:lpstr>
      <vt:lpstr>First Class Support for College Students on the Autism Spectrum:   Practical Advice for College Counselors and Educators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COD_User</dc:creator>
  <cp:lastModifiedBy>Michael Duggan</cp:lastModifiedBy>
  <cp:revision>85</cp:revision>
  <cp:lastPrinted>2019-03-24T20:28:34Z</cp:lastPrinted>
  <dcterms:created xsi:type="dcterms:W3CDTF">2018-03-02T14:40:42Z</dcterms:created>
  <dcterms:modified xsi:type="dcterms:W3CDTF">2019-03-26T03:04:21Z</dcterms:modified>
</cp:coreProperties>
</file>